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99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สไตล์สีปานกลาง 4 - เน้น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149" autoAdjust="0"/>
    <p:restoredTop sz="94660"/>
  </p:normalViewPr>
  <p:slideViewPr>
    <p:cSldViewPr snapToGrid="0">
      <p:cViewPr>
        <p:scale>
          <a:sx n="51" d="100"/>
          <a:sy n="51" d="100"/>
        </p:scale>
        <p:origin x="-2868" y="-15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7B3E6-0E86-4BB0-ABDA-71FC1CA237CF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32293-E9BB-467D-9BF3-70043A074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3754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7B3E6-0E86-4BB0-ABDA-71FC1CA237CF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32293-E9BB-467D-9BF3-70043A074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7400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7B3E6-0E86-4BB0-ABDA-71FC1CA237CF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32293-E9BB-467D-9BF3-70043A074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8240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7B3E6-0E86-4BB0-ABDA-71FC1CA237CF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32293-E9BB-467D-9BF3-70043A074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2423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7B3E6-0E86-4BB0-ABDA-71FC1CA237CF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32293-E9BB-467D-9BF3-70043A074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09368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7B3E6-0E86-4BB0-ABDA-71FC1CA237CF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32293-E9BB-467D-9BF3-70043A074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57530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7B3E6-0E86-4BB0-ABDA-71FC1CA237CF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32293-E9BB-467D-9BF3-70043A074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8452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7B3E6-0E86-4BB0-ABDA-71FC1CA237CF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32293-E9BB-467D-9BF3-70043A074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92639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7B3E6-0E86-4BB0-ABDA-71FC1CA237CF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32293-E9BB-467D-9BF3-70043A074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30190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7B3E6-0E86-4BB0-ABDA-71FC1CA237CF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32293-E9BB-467D-9BF3-70043A074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153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7B3E6-0E86-4BB0-ABDA-71FC1CA237CF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32293-E9BB-467D-9BF3-70043A074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80954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7B3E6-0E86-4BB0-ABDA-71FC1CA237CF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132293-E9BB-467D-9BF3-70043A074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4017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OVID-FREE Set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1" y="324084"/>
            <a:ext cx="11389681" cy="5960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69122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2"/>
          <a:srcRect l="23691" t="18201" r="1786" b="7725"/>
          <a:stretch/>
        </p:blipFill>
        <p:spPr>
          <a:xfrm>
            <a:off x="246743" y="159656"/>
            <a:ext cx="11746827" cy="65677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9084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01895428"/>
              </p:ext>
            </p:extLst>
          </p:nvPr>
        </p:nvGraphicFramePr>
        <p:xfrm>
          <a:off x="242593" y="298581"/>
          <a:ext cx="11663266" cy="6143698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2953199">
                  <a:extLst>
                    <a:ext uri="{9D8B030D-6E8A-4147-A177-3AD203B41FA5}">
                      <a16:colId xmlns="" xmlns:a16="http://schemas.microsoft.com/office/drawing/2014/main" val="2472975206"/>
                    </a:ext>
                  </a:extLst>
                </a:gridCol>
                <a:gridCol w="2299009">
                  <a:extLst>
                    <a:ext uri="{9D8B030D-6E8A-4147-A177-3AD203B41FA5}">
                      <a16:colId xmlns="" xmlns:a16="http://schemas.microsoft.com/office/drawing/2014/main" val="298676420"/>
                    </a:ext>
                  </a:extLst>
                </a:gridCol>
                <a:gridCol w="1999951">
                  <a:extLst>
                    <a:ext uri="{9D8B030D-6E8A-4147-A177-3AD203B41FA5}">
                      <a16:colId xmlns="" xmlns:a16="http://schemas.microsoft.com/office/drawing/2014/main" val="1369143516"/>
                    </a:ext>
                  </a:extLst>
                </a:gridCol>
                <a:gridCol w="2242936">
                  <a:extLst>
                    <a:ext uri="{9D8B030D-6E8A-4147-A177-3AD203B41FA5}">
                      <a16:colId xmlns="" xmlns:a16="http://schemas.microsoft.com/office/drawing/2014/main" val="3145378990"/>
                    </a:ext>
                  </a:extLst>
                </a:gridCol>
                <a:gridCol w="2168171">
                  <a:extLst>
                    <a:ext uri="{9D8B030D-6E8A-4147-A177-3AD203B41FA5}">
                      <a16:colId xmlns="" xmlns:a16="http://schemas.microsoft.com/office/drawing/2014/main" val="1209304817"/>
                    </a:ext>
                  </a:extLst>
                </a:gridCol>
              </a:tblGrid>
              <a:tr h="1202486">
                <a:tc gridSpan="5">
                  <a:txBody>
                    <a:bodyPr/>
                    <a:lstStyle/>
                    <a:p>
                      <a:pPr algn="ctr" fontAlgn="b"/>
                      <a:endParaRPr lang="th-TH" sz="800" b="1" u="none" strike="noStrike" dirty="0" smtClean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 fontAlgn="b"/>
                      <a:r>
                        <a:rPr lang="th-TH" sz="32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สรุป</a:t>
                      </a:r>
                      <a:r>
                        <a:rPr lang="th-TH" sz="3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มาตรฐานสถานประกอบการด้านการป้องกัน ควบคุมโรคโควิด-19 </a:t>
                      </a:r>
                      <a:br>
                        <a:rPr lang="th-TH" sz="3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32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จังหวัดตราด วันที่ 25 พ.ย.</a:t>
                      </a:r>
                      <a:r>
                        <a:rPr lang="th-TH" sz="3200" b="1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64</a:t>
                      </a:r>
                    </a:p>
                    <a:p>
                      <a:pPr algn="ctr" fontAlgn="b"/>
                      <a:endParaRPr lang="th-TH" sz="9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0569452"/>
                  </a:ext>
                </a:extLst>
              </a:tr>
              <a:tr h="88502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อำเภอ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 </a:t>
                      </a:r>
                      <a:r>
                        <a:rPr lang="en-US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TSC+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 </a:t>
                      </a:r>
                      <a:r>
                        <a:rPr lang="en-US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CFS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 </a:t>
                      </a:r>
                      <a:r>
                        <a:rPr lang="en-US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SHA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 </a:t>
                      </a:r>
                      <a:r>
                        <a:rPr lang="en-US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SHA+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460063928"/>
                  </a:ext>
                </a:extLst>
              </a:tr>
              <a:tr h="501839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เมืองตราด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92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19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85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222653590"/>
                  </a:ext>
                </a:extLst>
              </a:tr>
              <a:tr h="501839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คลองใหญ่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605368506"/>
                  </a:ext>
                </a:extLst>
              </a:tr>
              <a:tr h="501839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เขาสมิง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56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184100592"/>
                  </a:ext>
                </a:extLst>
              </a:tr>
              <a:tr h="501839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บ่อไร่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356503270"/>
                  </a:ext>
                </a:extLst>
              </a:tr>
              <a:tr h="501839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แหลมงอบ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511758337"/>
                  </a:ext>
                </a:extLst>
              </a:tr>
              <a:tr h="501839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เกาะกูด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48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877472553"/>
                  </a:ext>
                </a:extLst>
              </a:tr>
              <a:tr h="501839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เกาะช้าง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72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224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57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030018637"/>
                  </a:ext>
                </a:extLst>
              </a:tr>
              <a:tr h="50183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รวมจังหวัดตราด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315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66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396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102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9849532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582182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047750" y="5834"/>
            <a:ext cx="105537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dirty="0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สรุปมาตรฐาน </a:t>
            </a: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Covid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Free Setting </a:t>
            </a:r>
            <a:r>
              <a:rPr lang="th-TH" sz="4000" b="1" dirty="0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จังหวัดตราด ประจำวันที่ 25 พ.ย.64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75168440"/>
              </p:ext>
            </p:extLst>
          </p:nvPr>
        </p:nvGraphicFramePr>
        <p:xfrm>
          <a:off x="380998" y="781053"/>
          <a:ext cx="11410951" cy="55721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85884">
                  <a:extLst>
                    <a:ext uri="{9D8B030D-6E8A-4147-A177-3AD203B41FA5}">
                      <a16:colId xmlns="" xmlns:a16="http://schemas.microsoft.com/office/drawing/2014/main" val="1004544357"/>
                    </a:ext>
                  </a:extLst>
                </a:gridCol>
                <a:gridCol w="1742250">
                  <a:extLst>
                    <a:ext uri="{9D8B030D-6E8A-4147-A177-3AD203B41FA5}">
                      <a16:colId xmlns="" xmlns:a16="http://schemas.microsoft.com/office/drawing/2014/main" val="2137176113"/>
                    </a:ext>
                  </a:extLst>
                </a:gridCol>
                <a:gridCol w="1004540">
                  <a:extLst>
                    <a:ext uri="{9D8B030D-6E8A-4147-A177-3AD203B41FA5}">
                      <a16:colId xmlns="" xmlns:a16="http://schemas.microsoft.com/office/drawing/2014/main" val="4105194792"/>
                    </a:ext>
                  </a:extLst>
                </a:gridCol>
                <a:gridCol w="1004540">
                  <a:extLst>
                    <a:ext uri="{9D8B030D-6E8A-4147-A177-3AD203B41FA5}">
                      <a16:colId xmlns="" xmlns:a16="http://schemas.microsoft.com/office/drawing/2014/main" val="2551303977"/>
                    </a:ext>
                  </a:extLst>
                </a:gridCol>
                <a:gridCol w="1004540">
                  <a:extLst>
                    <a:ext uri="{9D8B030D-6E8A-4147-A177-3AD203B41FA5}">
                      <a16:colId xmlns="" xmlns:a16="http://schemas.microsoft.com/office/drawing/2014/main" val="2352052264"/>
                    </a:ext>
                  </a:extLst>
                </a:gridCol>
                <a:gridCol w="1151037">
                  <a:extLst>
                    <a:ext uri="{9D8B030D-6E8A-4147-A177-3AD203B41FA5}">
                      <a16:colId xmlns="" xmlns:a16="http://schemas.microsoft.com/office/drawing/2014/main" val="2271915091"/>
                    </a:ext>
                  </a:extLst>
                </a:gridCol>
                <a:gridCol w="1004540">
                  <a:extLst>
                    <a:ext uri="{9D8B030D-6E8A-4147-A177-3AD203B41FA5}">
                      <a16:colId xmlns="" xmlns:a16="http://schemas.microsoft.com/office/drawing/2014/main" val="40982062"/>
                    </a:ext>
                  </a:extLst>
                </a:gridCol>
                <a:gridCol w="1004540">
                  <a:extLst>
                    <a:ext uri="{9D8B030D-6E8A-4147-A177-3AD203B41FA5}">
                      <a16:colId xmlns="" xmlns:a16="http://schemas.microsoft.com/office/drawing/2014/main" val="1077215228"/>
                    </a:ext>
                  </a:extLst>
                </a:gridCol>
                <a:gridCol w="1004540">
                  <a:extLst>
                    <a:ext uri="{9D8B030D-6E8A-4147-A177-3AD203B41FA5}">
                      <a16:colId xmlns="" xmlns:a16="http://schemas.microsoft.com/office/drawing/2014/main" val="1579578631"/>
                    </a:ext>
                  </a:extLst>
                </a:gridCol>
                <a:gridCol w="1004540">
                  <a:extLst>
                    <a:ext uri="{9D8B030D-6E8A-4147-A177-3AD203B41FA5}">
                      <a16:colId xmlns="" xmlns:a16="http://schemas.microsoft.com/office/drawing/2014/main" val="4033515565"/>
                    </a:ext>
                  </a:extLst>
                </a:gridCol>
              </a:tblGrid>
              <a:tr h="2547880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อำเภอ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โรงแรม/สถานที่พักให้บริการชั่วคราวที่มิใช่โรงแรม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ขนส่งสาธารณะ (สถานีขนส่ง)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ตลาดสด ตลาดค้าส่ง ตลาดน้ำ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ร้านเสริมสวย แต่งผม ตัดผม ร้านทำเล็บ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ร้านอาหาร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ศูนย์การเรียนรู้ หรือศูนย์วิทยาศาสตร์ หรือศูนย์ในลักษณะเดียวกัน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สถานีให้บริการน้ำมันเชื้อเพลิง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อาหารริมบาทวิถี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402233305"/>
                  </a:ext>
                </a:extLst>
              </a:tr>
              <a:tr h="37207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เมืองตราด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19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4109251479"/>
                  </a:ext>
                </a:extLst>
              </a:tr>
              <a:tr h="37207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คลองใหญ่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206059037"/>
                  </a:ext>
                </a:extLst>
              </a:tr>
              <a:tr h="37207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เขาสมิง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495268325"/>
                  </a:ext>
                </a:extLst>
              </a:tr>
              <a:tr h="37207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บ่อไร่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4141529956"/>
                  </a:ext>
                </a:extLst>
              </a:tr>
              <a:tr h="37207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แหลมงอบ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774967124"/>
                  </a:ext>
                </a:extLst>
              </a:tr>
              <a:tr h="37207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เกาะกูด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023442532"/>
                  </a:ext>
                </a:extLst>
              </a:tr>
              <a:tr h="372077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เกาะช้าง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804425181"/>
                  </a:ext>
                </a:extLst>
              </a:tr>
              <a:tr h="37207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ตราด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33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66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747427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66963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2"/>
          <a:srcRect l="34531" t="26112" r="32656" b="21110"/>
          <a:stretch/>
        </p:blipFill>
        <p:spPr>
          <a:xfrm>
            <a:off x="2247900" y="50799"/>
            <a:ext cx="7391400" cy="66874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34058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7322" y="111966"/>
            <a:ext cx="10515600" cy="1325563"/>
          </a:xfrm>
        </p:spPr>
        <p:txBody>
          <a:bodyPr>
            <a:normAutofit/>
          </a:bodyPr>
          <a:lstStyle/>
          <a:p>
            <a:r>
              <a:rPr lang="th-TH" sz="6600" b="1" dirty="0" smtClean="0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เป้าหมาย</a:t>
            </a:r>
            <a:endParaRPr lang="en-US" sz="6600" b="1" dirty="0">
              <a:solidFill>
                <a:schemeClr val="accent5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04543" y="1586817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ปั๊มน้ำมัน จุดแวะ</a:t>
            </a:r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พัก</a:t>
            </a:r>
          </a:p>
          <a:p>
            <a:pPr>
              <a:buNone/>
            </a:pPr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	ของนักท่องเที่ยว</a:t>
            </a:r>
          </a:p>
          <a:p>
            <a:pPr>
              <a:buNone/>
            </a:pPr>
            <a:endParaRPr lang="th-TH" sz="9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ร้านอาหารขนาดใหญ่</a:t>
            </a:r>
          </a:p>
          <a:p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โรงแรม</a:t>
            </a:r>
          </a:p>
          <a:p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ร้านเสริมสวย</a:t>
            </a:r>
          </a:p>
          <a:p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สถานีขนส่ง</a:t>
            </a:r>
          </a:p>
          <a:p>
            <a:r>
              <a:rPr lang="th-TH" sz="4400" b="1" dirty="0">
                <a:solidFill>
                  <a:srgbClr val="00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โรงพยาบาล/ รพ.สต.</a:t>
            </a:r>
            <a:endParaRPr lang="en-US" sz="4400" b="1" dirty="0">
              <a:solidFill>
                <a:srgbClr val="0000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445" y="225179"/>
            <a:ext cx="5262464" cy="63478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02869276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194</Words>
  <Application>Microsoft Office PowerPoint</Application>
  <PresentationFormat>กำหนดเอง</PresentationFormat>
  <Paragraphs>147</Paragraphs>
  <Slides>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6</vt:i4>
      </vt:variant>
    </vt:vector>
  </HeadingPairs>
  <TitlesOfParts>
    <vt:vector size="7" baseType="lpstr">
      <vt:lpstr>ธีมของ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           เป้าหมาย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tip_nb</dc:creator>
  <cp:lastModifiedBy>pc4</cp:lastModifiedBy>
  <cp:revision>12</cp:revision>
  <dcterms:created xsi:type="dcterms:W3CDTF">2021-11-25T03:58:05Z</dcterms:created>
  <dcterms:modified xsi:type="dcterms:W3CDTF">2021-11-29T08:27:59Z</dcterms:modified>
</cp:coreProperties>
</file>